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60" r:id="rId4"/>
    <p:sldId id="262" r:id="rId5"/>
    <p:sldId id="280" r:id="rId6"/>
    <p:sldId id="281" r:id="rId7"/>
    <p:sldId id="28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5740F-96FA-4C9E-A19D-4ED906F40E08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9D852-EBCB-4A38-8AE5-55FBD6687D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170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1835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2926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2012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5632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5783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8219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6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67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77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94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4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7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23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5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6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55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08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9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Jesus Our </a:t>
            </a:r>
            <a:r>
              <a:rPr lang="en-US" sz="4500" b="1" dirty="0" err="1" smtClean="0">
                <a:solidFill>
                  <a:srgbClr val="FFFD76"/>
                </a:solidFill>
                <a:ea typeface="ＭＳ Ｐゴシック" pitchFamily="34" charset="-128"/>
              </a:rPr>
              <a:t>Saviour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547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24859"/>
            <a:ext cx="8458200" cy="310017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When the day is long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the night is dark and dreary.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When we’re feeling lost and alone.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When our dreams lie shattered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sorrow fills our hearts,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Hold us close, carry us back home.</a:t>
            </a:r>
          </a:p>
        </p:txBody>
      </p:sp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Jesus Our </a:t>
            </a:r>
            <a:r>
              <a:rPr lang="en-US" sz="4500" b="1" dirty="0" err="1" smtClean="0">
                <a:solidFill>
                  <a:srgbClr val="FFFD76"/>
                </a:solidFill>
                <a:ea typeface="ＭＳ Ｐゴシック" pitchFamily="34" charset="-128"/>
              </a:rPr>
              <a:t>Saviour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9068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098799"/>
            <a:ext cx="8534400" cy="266040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Jesus Our Saviour,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Help </a:t>
            </a: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us </a:t>
            </a: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to see your face.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Show us your guiding light.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You will show the way.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You will show the way.</a:t>
            </a:r>
            <a:endParaRPr lang="en-US" b="1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b="1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0802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853697"/>
            <a:ext cx="8534400" cy="315060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When the storm clouds gather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And we just can’t see the sun.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When our hearts are broken and in pain.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When we feel abandoned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And drifting in despair,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Lift us up, give us hope again.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8476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098799"/>
            <a:ext cx="8534400" cy="266040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Jesus Our Saviour,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Help </a:t>
            </a: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us </a:t>
            </a: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to see your face.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Show us your guiding light.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You will show the way.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You will show the way.</a:t>
            </a:r>
            <a:endParaRPr lang="en-US" b="1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b="1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3356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853697"/>
            <a:ext cx="8534400" cy="315060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When everything seems hopeless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And we’re tired and afraid.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When the 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dark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ness 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drowns another day.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When the load is heavy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And the road seems far too long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Give us strength, lead us on your way.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49882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733799"/>
            <a:ext cx="8534400" cy="266040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Jesus Our Saviour,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Help </a:t>
            </a: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us </a:t>
            </a: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to see your face.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Show us your guiding light.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You will show the way.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b="1" dirty="0" smtClean="0">
                <a:solidFill>
                  <a:srgbClr val="FFFFFF"/>
                </a:solidFill>
                <a:ea typeface="ＭＳ Ｐゴシック" pitchFamily="34" charset="-128"/>
              </a:rPr>
              <a:t>You will show the way.</a:t>
            </a:r>
            <a:endParaRPr lang="en-US" b="1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b="1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Jesus Our </a:t>
            </a:r>
            <a:r>
              <a:rPr lang="en-US" sz="4500" b="1" dirty="0" err="1" smtClean="0">
                <a:solidFill>
                  <a:srgbClr val="FFFD76"/>
                </a:solidFill>
                <a:ea typeface="ＭＳ Ｐゴシック" pitchFamily="34" charset="-128"/>
              </a:rPr>
              <a:t>Saviour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66602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221</Words>
  <Application>Microsoft Office PowerPoint</Application>
  <PresentationFormat>Widescreen</PresentationFormat>
  <Paragraphs>42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7</cp:revision>
  <dcterms:created xsi:type="dcterms:W3CDTF">2016-01-28T04:16:50Z</dcterms:created>
  <dcterms:modified xsi:type="dcterms:W3CDTF">2016-02-04T07:01:13Z</dcterms:modified>
</cp:coreProperties>
</file>